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sldIdLst>
    <p:sldId id="373" r:id="rId2"/>
    <p:sldId id="328" r:id="rId3"/>
    <p:sldId id="261" r:id="rId4"/>
    <p:sldId id="266" r:id="rId5"/>
    <p:sldId id="262" r:id="rId6"/>
    <p:sldId id="265" r:id="rId7"/>
    <p:sldId id="330" r:id="rId8"/>
    <p:sldId id="283" r:id="rId9"/>
    <p:sldId id="268" r:id="rId10"/>
    <p:sldId id="264" r:id="rId11"/>
    <p:sldId id="348" r:id="rId12"/>
    <p:sldId id="365" r:id="rId13"/>
    <p:sldId id="367" r:id="rId14"/>
    <p:sldId id="368" r:id="rId15"/>
    <p:sldId id="343" r:id="rId16"/>
    <p:sldId id="369" r:id="rId17"/>
    <p:sldId id="363" r:id="rId18"/>
    <p:sldId id="272" r:id="rId19"/>
    <p:sldId id="273" r:id="rId20"/>
    <p:sldId id="274" r:id="rId21"/>
    <p:sldId id="371" r:id="rId22"/>
    <p:sldId id="269" r:id="rId23"/>
    <p:sldId id="32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0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2C4F6-5F7A-4F0C-ADEC-E01FF3A322F1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CF2CD-18EB-4BCD-A773-3623A7318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CF2CD-18EB-4BCD-A773-3623A731847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836712"/>
            <a:ext cx="8305800" cy="511256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cs typeface="Traditional Arabic" pitchFamily="18" charset="-78"/>
              </a:rPr>
              <a:t>Подготовка к ЕГЭ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6000" b="1" smtClean="0">
                <a:latin typeface="Times New Roman" pitchFamily="18" charset="0"/>
                <a:cs typeface="Times New Roman" pitchFamily="18" charset="0"/>
              </a:rPr>
              <a:t>Площади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фигур в экзаменационных задачах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58162" cy="121444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  </a:t>
            </a:r>
            <a:r>
              <a:rPr lang="ru-RU" sz="4700" dirty="0" smtClean="0">
                <a:solidFill>
                  <a:srgbClr val="FFC000"/>
                </a:solidFill>
              </a:rPr>
              <a:t>Задача </a:t>
            </a:r>
            <a:r>
              <a:rPr lang="ru-RU" sz="4700" dirty="0" smtClean="0">
                <a:solidFill>
                  <a:srgbClr val="FFC000"/>
                </a:solidFill>
              </a:rPr>
              <a:t>9</a:t>
            </a:r>
            <a:endParaRPr lang="ru-RU" sz="4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09576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Найдите площадь прямоугольника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</a:t>
            </a:r>
          </a:p>
          <a:p>
            <a:pPr>
              <a:buNone/>
            </a:pPr>
            <a:r>
              <a:rPr lang="ru-RU" sz="3600" dirty="0" smtClean="0"/>
              <a:t> 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857496"/>
            <a:ext cx="3790969" cy="37084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10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35480"/>
            <a:ext cx="447484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Найдите площадь четырехугольника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285992"/>
            <a:ext cx="3935434" cy="427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Теорема Пика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теорематПик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60935" y="1700808"/>
            <a:ext cx="3944846" cy="4392488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96952"/>
            <a:ext cx="4248472" cy="161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244408" cy="33569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11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Найдите площадь фигуры, считая стороны квадратных клеток равными 1.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фиг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8366" y="3477419"/>
            <a:ext cx="2165134" cy="2471861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6529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12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Найдите площадь фигуры, считая стороны квадратных клеток равными 1см</a:t>
            </a:r>
            <a:r>
              <a:rPr lang="ru-RU" sz="4000" dirty="0" smtClean="0">
                <a:solidFill>
                  <a:srgbClr val="FFC000"/>
                </a:solidFill>
              </a:rPr>
              <a:t/>
            </a:r>
            <a:br>
              <a:rPr lang="ru-RU" sz="4000" dirty="0" smtClean="0">
                <a:solidFill>
                  <a:srgbClr val="FFC000"/>
                </a:solidFill>
              </a:rPr>
            </a:br>
            <a:endParaRPr lang="ru-RU" sz="4000" dirty="0"/>
          </a:p>
        </p:txBody>
      </p:sp>
      <p:pic>
        <p:nvPicPr>
          <p:cNvPr id="4" name="Содержимое 3" descr="фиг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08586" y="3505994"/>
            <a:ext cx="2587302" cy="258730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 </a:t>
            </a:r>
            <a:r>
              <a:rPr lang="ru-RU" dirty="0" smtClean="0">
                <a:solidFill>
                  <a:srgbClr val="FFC000"/>
                </a:solidFill>
              </a:rPr>
              <a:t>13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Найдите площадь </a:t>
            </a:r>
          </a:p>
          <a:p>
            <a:pPr>
              <a:buNone/>
            </a:pPr>
            <a:r>
              <a:rPr lang="ru-RU" sz="3600" dirty="0" smtClean="0"/>
              <a:t>пятиугольника, считая </a:t>
            </a:r>
          </a:p>
          <a:p>
            <a:pPr>
              <a:buNone/>
            </a:pPr>
            <a:r>
              <a:rPr lang="ru-RU" sz="3600" dirty="0" smtClean="0"/>
              <a:t>стороны квадратных</a:t>
            </a:r>
          </a:p>
          <a:p>
            <a:pPr>
              <a:buNone/>
            </a:pPr>
            <a:r>
              <a:rPr lang="ru-RU" sz="3600" dirty="0" smtClean="0"/>
              <a:t> клеток равными 1.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Пятиугольник на координатной сетк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214554"/>
            <a:ext cx="3519507" cy="422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8608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14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Найдите площадь фигуры, считая стороны квадратных клеток равными 1.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фиг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3533" y="2782094"/>
            <a:ext cx="3306717" cy="359923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700808"/>
            <a:ext cx="5040560" cy="38793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15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Найдите площадь фигуры, считая стороны квадратных клеток равными 1.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фиг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2678" y="2276872"/>
            <a:ext cx="3384376" cy="338437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9191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700" dirty="0" smtClean="0">
                <a:solidFill>
                  <a:srgbClr val="FFC000"/>
                </a:solidFill>
              </a:rPr>
              <a:t>Задача </a:t>
            </a:r>
            <a:r>
              <a:rPr lang="ru-RU" sz="4700" dirty="0" smtClean="0">
                <a:solidFill>
                  <a:srgbClr val="FFC000"/>
                </a:solidFill>
              </a:rPr>
              <a:t>16</a:t>
            </a:r>
            <a:endParaRPr lang="ru-RU" sz="47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595826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треугольника, вершины которого имеют координаты  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(1; 1), (4; 4), (5;1).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214686"/>
            <a:ext cx="3343283" cy="342902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7762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17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472518" cy="4572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Найдите площадь четырехугольника, вершины которого имеют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координаты (1; 0),   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ru-RU" sz="3600" dirty="0" smtClean="0"/>
              <a:t>(0; 2), (4; 4), (5; 2) 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786058"/>
            <a:ext cx="3640147" cy="371477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52400"/>
            <a:ext cx="8215370" cy="15620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/>
            </a:r>
            <a:br>
              <a:rPr lang="ru-RU" sz="4400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Задача 1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6016" y="4725144"/>
            <a:ext cx="1704975" cy="13239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2071678"/>
            <a:ext cx="73581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заштрихованной фигуры, считая стороны квадратных </a:t>
            </a:r>
          </a:p>
          <a:p>
            <a:r>
              <a:rPr lang="ru-RU" sz="3600" dirty="0" smtClean="0"/>
              <a:t>клеток равными 1.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762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18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357298"/>
            <a:ext cx="8401080" cy="473870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закрашенной фигуры на координатной плоскости.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571744"/>
            <a:ext cx="3500462" cy="407196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4968552" cy="52208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900" dirty="0" smtClean="0">
                <a:solidFill>
                  <a:srgbClr val="FFC000"/>
                </a:solidFill>
              </a:rPr>
              <a:t>Задача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19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Найдите </a:t>
            </a:r>
            <a:r>
              <a:rPr lang="ru-RU" dirty="0" smtClean="0">
                <a:solidFill>
                  <a:schemeClr val="tx1"/>
                </a:solidFill>
              </a:rPr>
              <a:t>площадь четырехугольника, вершины которого имеют координаты (8;0), (10;8), (2;10), (0;2).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х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844824"/>
            <a:ext cx="3168352" cy="3168352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8588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Площадь можно вычислить: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167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либо по клеточкам, 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либо по координатам,</a:t>
            </a:r>
          </a:p>
          <a:p>
            <a:pPr>
              <a:buFont typeface="Wingdings" pitchFamily="2" charset="2"/>
              <a:buChar char="q"/>
            </a:pPr>
            <a:r>
              <a:rPr lang="ru-RU" sz="3600" b="1" i="1" dirty="0" smtClean="0">
                <a:solidFill>
                  <a:srgbClr val="002060"/>
                </a:solidFill>
              </a:rPr>
              <a:t> либо по формулам.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74352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Надо знать формулы: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572132" y="1399593"/>
            <a:ext cx="3116256" cy="762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Надо уметь: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214282" y="2214554"/>
            <a:ext cx="4643470" cy="3900974"/>
          </a:xfrm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b="1" i="1" dirty="0" smtClean="0"/>
              <a:t>площади треугольника;</a:t>
            </a:r>
          </a:p>
          <a:p>
            <a:r>
              <a:rPr lang="ru-RU" b="1" i="1" dirty="0" smtClean="0"/>
              <a:t>площади четырехугольников: прямоугольника, квадрата, ромба, параллелограмма, трапеции;</a:t>
            </a:r>
          </a:p>
          <a:p>
            <a:r>
              <a:rPr lang="ru-RU" b="1" i="1" dirty="0" smtClean="0"/>
              <a:t>площади круга ;</a:t>
            </a:r>
          </a:p>
          <a:p>
            <a:r>
              <a:rPr lang="ru-RU" b="1" i="1" dirty="0" smtClean="0"/>
              <a:t>площади сектора.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143504" y="2214554"/>
            <a:ext cx="3786214" cy="3929090"/>
          </a:xfrm>
          <a:ln w="38100">
            <a:solidFill>
              <a:schemeClr val="accent2"/>
            </a:solidFill>
          </a:ln>
        </p:spPr>
        <p:txBody>
          <a:bodyPr/>
          <a:lstStyle/>
          <a:p>
            <a:r>
              <a:rPr lang="ru-RU" b="1" i="1" dirty="0" smtClean="0"/>
              <a:t>решать простые планиметрические задачи;</a:t>
            </a:r>
          </a:p>
          <a:p>
            <a:r>
              <a:rPr lang="ru-RU" b="1" i="1" dirty="0" smtClean="0"/>
              <a:t> производить вычисления по известным формулам.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2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637004" y="3107034"/>
            <a:ext cx="1869991" cy="204569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571612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</a:t>
            </a:r>
            <a:r>
              <a:rPr lang="el-GR" sz="3600" dirty="0" smtClean="0"/>
              <a:t>Δ</a:t>
            </a:r>
            <a:r>
              <a:rPr lang="en-US" sz="3600" i="1" dirty="0" smtClean="0"/>
              <a:t>ABC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трапеции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7" y="3429000"/>
            <a:ext cx="3240360" cy="320515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Найдите площадь </a:t>
            </a:r>
            <a:r>
              <a:rPr lang="el-GR" sz="3600" dirty="0" smtClean="0"/>
              <a:t>Δ</a:t>
            </a:r>
            <a:r>
              <a:rPr lang="en-US" sz="3600" i="1" dirty="0" smtClean="0"/>
              <a:t>ABC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9" y="3429000"/>
            <a:ext cx="3024906" cy="307103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   Найдите площадь  ромба 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284984"/>
            <a:ext cx="3388366" cy="315472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 </a:t>
            </a:r>
            <a:r>
              <a:rPr lang="ru-RU" dirty="0" smtClean="0">
                <a:solidFill>
                  <a:srgbClr val="FFC000"/>
                </a:solidFill>
              </a:rPr>
              <a:t>6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b="15238"/>
          <a:stretch>
            <a:fillRect/>
          </a:stretch>
        </p:blipFill>
        <p:spPr bwMode="auto">
          <a:xfrm>
            <a:off x="5286380" y="3429000"/>
            <a:ext cx="3429024" cy="266429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00100" y="1571612"/>
            <a:ext cx="7643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Найдите площадь заштрихованной фигуры, считая стороны квадратных клеток равными 1.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7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988840"/>
            <a:ext cx="5221814" cy="410716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r>
              <a:rPr lang="ru-RU" sz="3600" dirty="0" smtClean="0"/>
              <a:t>Найдите площадь </a:t>
            </a:r>
            <a:r>
              <a:rPr lang="en-US" sz="3600" i="1" dirty="0" smtClean="0"/>
              <a:t>S </a:t>
            </a:r>
            <a:r>
              <a:rPr lang="ru-RU" sz="3600" dirty="0" smtClean="0"/>
              <a:t>кольца, считая стороны квадратных клеток равными 1. </a:t>
            </a:r>
          </a:p>
          <a:p>
            <a:pPr>
              <a:buNone/>
            </a:pPr>
            <a:r>
              <a:rPr lang="ru-RU" sz="3600" dirty="0" smtClean="0"/>
              <a:t>  В ответе укажите   </a:t>
            </a:r>
            <a:r>
              <a:rPr lang="en-US" sz="3600" dirty="0" smtClean="0"/>
              <a:t>S/</a:t>
            </a:r>
            <a:r>
              <a:rPr lang="ru-RU" sz="3600" dirty="0" err="1" smtClean="0"/>
              <a:t>π.</a:t>
            </a:r>
            <a:endParaRPr lang="ru-RU" sz="3600" dirty="0" smtClean="0"/>
          </a:p>
          <a:p>
            <a:endParaRPr lang="ru-RU" sz="3600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420888"/>
            <a:ext cx="3498720" cy="32403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Задача </a:t>
            </a:r>
            <a:r>
              <a:rPr lang="ru-RU" dirty="0" smtClean="0">
                <a:solidFill>
                  <a:srgbClr val="FFC000"/>
                </a:solidFill>
              </a:rPr>
              <a:t>8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Найдите площадь четырехугольника </a:t>
            </a:r>
            <a:r>
              <a:rPr lang="en-US" sz="3600" i="1" dirty="0" smtClean="0"/>
              <a:t>ABCD</a:t>
            </a:r>
            <a:r>
              <a:rPr lang="ru-RU" sz="3600" dirty="0" smtClean="0"/>
              <a:t>, считая стороны квадратных клеток равными 1. </a:t>
            </a:r>
            <a:endParaRPr lang="ru-RU" sz="3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000372"/>
            <a:ext cx="3584587" cy="3571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3073</TotalTime>
  <Words>307</Words>
  <Application>Microsoft Office PowerPoint</Application>
  <PresentationFormat>Экран (4:3)</PresentationFormat>
  <Paragraphs>63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Подготовка к ЕГЭ   Площади фигур в экзаменационных задачах</vt:lpstr>
      <vt:lpstr> Задача 1</vt:lpstr>
      <vt:lpstr>Задача 2</vt:lpstr>
      <vt:lpstr>Задача 3</vt:lpstr>
      <vt:lpstr>Задача 4</vt:lpstr>
      <vt:lpstr>Задача 5</vt:lpstr>
      <vt:lpstr>Задача  6</vt:lpstr>
      <vt:lpstr>Задача 7</vt:lpstr>
      <vt:lpstr>Задача 8 </vt:lpstr>
      <vt:lpstr>   Задача 9</vt:lpstr>
      <vt:lpstr> Задача 10</vt:lpstr>
      <vt:lpstr> Теорема Пика  </vt:lpstr>
      <vt:lpstr>Задача 11 Найдите площадь фигуры, считая стороны квадратных клеток равными 1.  </vt:lpstr>
      <vt:lpstr>Задача 12 Найдите площадь фигуры, считая стороны квадратных клеток равными 1см </vt:lpstr>
      <vt:lpstr>Задача  13</vt:lpstr>
      <vt:lpstr>Задача 14 Найдите площадь фигуры, считая стороны квадратных клеток равными 1. </vt:lpstr>
      <vt:lpstr>Задача 15  Найдите площадь фигуры, считая стороны квадратных клеток равными 1. </vt:lpstr>
      <vt:lpstr> Задача 16</vt:lpstr>
      <vt:lpstr>Задача 17</vt:lpstr>
      <vt:lpstr>Задача 18</vt:lpstr>
      <vt:lpstr>  Задача 19 Найдите площадь четырехугольника, вершины которого имеют координаты (8;0), (10;8), (2;10), (0;2). </vt:lpstr>
      <vt:lpstr>Площадь можно вычислить: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Школа</cp:lastModifiedBy>
  <cp:revision>301</cp:revision>
  <dcterms:modified xsi:type="dcterms:W3CDTF">2017-02-22T04:28:42Z</dcterms:modified>
</cp:coreProperties>
</file>